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9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67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5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32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4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1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13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9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13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85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D93B-458D-4216-BA3B-FAF34ADB4A40}" type="datetimeFigureOut">
              <a:rPr kumimoji="1" lang="ja-JP" altLang="en-US" smtClean="0"/>
              <a:t>2020/12/18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468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438399"/>
            <a:ext cx="9144000" cy="1071563"/>
          </a:xfrm>
        </p:spPr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117080" y="4968240"/>
            <a:ext cx="5394960" cy="1889760"/>
          </a:xfrm>
        </p:spPr>
        <p:txBody>
          <a:bodyPr>
            <a:normAutofit/>
          </a:bodyPr>
          <a:lstStyle/>
          <a:p>
            <a:pPr algn="l"/>
            <a:r>
              <a:rPr lang="en-US" altLang="ja-JP" b="1" u="sng" dirty="0" err="1" smtClean="0"/>
              <a:t>Tea</a:t>
            </a:r>
            <a:r>
              <a:rPr lang="en-US" altLang="ja-JP" b="1" u="sng" dirty="0" err="1"/>
              <a:t>m</a:t>
            </a:r>
            <a:r>
              <a:rPr kumimoji="1" lang="en-US" altLang="ja-JP" b="1" u="sng" dirty="0" err="1" smtClean="0"/>
              <a:t>B</a:t>
            </a:r>
            <a:r>
              <a:rPr kumimoji="1" lang="ja-JP" altLang="en-US" b="1" u="sng" dirty="0" smtClean="0"/>
              <a:t>よりの</a:t>
            </a:r>
            <a:r>
              <a:rPr kumimoji="1" lang="en-US" altLang="ja-JP" b="1" u="sng" dirty="0" smtClean="0"/>
              <a:t>B</a:t>
            </a:r>
          </a:p>
          <a:p>
            <a:pPr algn="l"/>
            <a:r>
              <a:rPr lang="ja-JP" altLang="en-US" dirty="0" smtClean="0"/>
              <a:t>青木　睦浩</a:t>
            </a:r>
            <a:r>
              <a:rPr lang="en-US" altLang="ja-JP" dirty="0" smtClean="0"/>
              <a:t>		</a:t>
            </a:r>
            <a:r>
              <a:rPr lang="ja-JP" altLang="en-US" dirty="0" smtClean="0"/>
              <a:t>大浦　弥公都</a:t>
            </a:r>
            <a:endParaRPr kumimoji="1" lang="en-US" altLang="ja-JP" dirty="0" smtClean="0"/>
          </a:p>
          <a:p>
            <a:pPr algn="l"/>
            <a:r>
              <a:rPr kumimoji="1" lang="ja-JP" altLang="en-US" dirty="0" smtClean="0"/>
              <a:t>齋藤　</a:t>
            </a:r>
            <a:r>
              <a:rPr lang="ja-JP" altLang="en-US" dirty="0"/>
              <a:t>幸</a:t>
            </a:r>
            <a:r>
              <a:rPr lang="ja-JP" altLang="en-US" dirty="0" smtClean="0"/>
              <a:t>宏</a:t>
            </a:r>
            <a:r>
              <a:rPr lang="en-US" altLang="ja-JP" dirty="0" smtClean="0"/>
              <a:t>		</a:t>
            </a:r>
            <a:r>
              <a:rPr lang="ja-JP" altLang="en-US" dirty="0" smtClean="0"/>
              <a:t>佐藤</a:t>
            </a:r>
            <a:r>
              <a:rPr lang="ja-JP" altLang="en-US" dirty="0"/>
              <a:t>　秀亮</a:t>
            </a:r>
            <a:endParaRPr kumimoji="1" lang="en-US" altLang="ja-JP" dirty="0" smtClean="0"/>
          </a:p>
          <a:p>
            <a:pPr algn="l"/>
            <a:r>
              <a:rPr lang="ja-JP" altLang="en-US" dirty="0" smtClean="0"/>
              <a:t>羽鳥　太一</a:t>
            </a:r>
            <a:r>
              <a:rPr lang="en-US" altLang="ja-JP" dirty="0" smtClean="0"/>
              <a:t>		</a:t>
            </a:r>
            <a:r>
              <a:rPr lang="ja-JP" altLang="en-US" dirty="0" smtClean="0"/>
              <a:t>山田　裕人</a:t>
            </a:r>
            <a:endParaRPr lang="en-US" altLang="ja-JP" dirty="0" smtClean="0"/>
          </a:p>
          <a:p>
            <a:pPr algn="l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2616" y="182879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タワーディフェンスシューティングゲーム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68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196783"/>
            <a:ext cx="3048000" cy="93027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1495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ja-JP" altLang="en-US" dirty="0" smtClean="0"/>
              <a:t>面白いタワーディフェンスシューティングを</a:t>
            </a:r>
            <a:r>
              <a:rPr lang="ja-JP" altLang="en-US" dirty="0" smtClean="0"/>
              <a:t>つくる</a:t>
            </a:r>
            <a:endParaRPr lang="en-US" altLang="ja-JP" dirty="0" smtClean="0"/>
          </a:p>
          <a:p>
            <a:pPr>
              <a:buClr>
                <a:schemeClr val="accent4"/>
              </a:buClr>
            </a:pPr>
            <a:endParaRPr lang="en-US" altLang="ja-JP" dirty="0"/>
          </a:p>
          <a:p>
            <a:pPr>
              <a:buClr>
                <a:schemeClr val="accent4"/>
              </a:buClr>
            </a:pPr>
            <a:r>
              <a:rPr kumimoji="1" lang="ja-JP" altLang="en-US" dirty="0" smtClean="0"/>
              <a:t>ゲームバランス</a:t>
            </a:r>
            <a:r>
              <a:rPr kumimoji="1" lang="ja-JP" altLang="en-US" dirty="0" smtClean="0"/>
              <a:t>を崩さない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600" y="3627120"/>
            <a:ext cx="387798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ターゲット層</a:t>
            </a:r>
            <a:endParaRPr kumimoji="1" lang="ja-JP" altLang="en-US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862" y="4790824"/>
            <a:ext cx="609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タワーディフェンス好き</a:t>
            </a:r>
            <a:r>
              <a:rPr lang="ja-JP" altLang="en-US" sz="2800" dirty="0" smtClean="0"/>
              <a:t>な</a:t>
            </a:r>
            <a:r>
              <a:rPr lang="en-US" altLang="ja-JP" sz="2800" dirty="0" smtClean="0"/>
              <a:t>10-20</a:t>
            </a:r>
            <a:r>
              <a:rPr lang="ja-JP" altLang="en-US" sz="2800" dirty="0" smtClean="0"/>
              <a:t>代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06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4621" y="232122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ゲーム概要</a:t>
            </a:r>
            <a:endParaRPr kumimoji="1" lang="ja-JP" altLang="en-US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rgbClr val="0070C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01040" y="169068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（ゲーム名）とは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8655" y="2686705"/>
            <a:ext cx="71096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襲ってくる敵を倒し</a:t>
            </a:r>
            <a:endParaRPr lang="en-US" altLang="ja-JP" sz="5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sz="5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女の子を守る</a:t>
            </a:r>
            <a:endParaRPr lang="en-US" altLang="ja-JP" sz="5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5400" dirty="0" smtClean="0">
                <a:solidFill>
                  <a:schemeClr val="accent5">
                    <a:lumMod val="7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タワーディフェンス</a:t>
            </a:r>
            <a:endParaRPr kumimoji="1" lang="en-US" altLang="ja-JP" sz="5400" dirty="0" smtClean="0">
              <a:solidFill>
                <a:schemeClr val="accent5">
                  <a:lumMod val="7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5400" dirty="0" smtClean="0">
                <a:solidFill>
                  <a:srgbClr val="C0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シューティング</a:t>
            </a:r>
            <a:r>
              <a:rPr kumimoji="1" lang="ja-JP" altLang="en-US" sz="5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</a:t>
            </a:r>
            <a:endParaRPr kumimoji="1" lang="ja-JP" altLang="en-US" sz="54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4360" y="423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1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1155" y="19310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迫りくるモンスターを</a:t>
            </a:r>
            <a:r>
              <a:rPr kumimoji="1" lang="ja-JP" altLang="en-US" dirty="0" smtClean="0">
                <a:solidFill>
                  <a:srgbClr val="D6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撃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ち</a:t>
            </a:r>
            <a:r>
              <a:rPr kumimoji="1" lang="ja-JP" altLang="en-US" dirty="0" smtClean="0">
                <a:solidFill>
                  <a:srgbClr val="D2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殺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せ！</a:t>
            </a:r>
            <a:endParaRPr kumimoji="1" lang="ja-JP" altLang="en-US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5" y="1988402"/>
            <a:ext cx="7797995" cy="438247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54026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画像はイメージです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1155" y="2937409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敵に防衛ラインを</a:t>
            </a:r>
            <a:endParaRPr kumimoji="1" lang="en-US" altLang="ja-JP" sz="3200" dirty="0" smtClean="0"/>
          </a:p>
          <a:p>
            <a:r>
              <a:rPr lang="ja-JP" altLang="en-US" sz="3200" dirty="0"/>
              <a:t>越</a:t>
            </a:r>
            <a:r>
              <a:rPr lang="ja-JP" altLang="en-US" sz="3200" dirty="0" smtClean="0"/>
              <a:t>えられないように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敵を倒せ！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88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1248" y="119256"/>
            <a:ext cx="10515600" cy="1156104"/>
          </a:xfrm>
        </p:spPr>
        <p:txBody>
          <a:bodyPr/>
          <a:lstStyle/>
          <a:p>
            <a:r>
              <a:rPr kumimoji="1" lang="ja-JP" altLang="en-US" dirty="0" smtClean="0"/>
              <a:t>ブロックを置いて、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5" y="248747"/>
            <a:ext cx="5801203" cy="3263177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605444" y="139491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自分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陣地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守</a:t>
            </a:r>
            <a:r>
              <a:rPr lang="ja-JP" altLang="en-US" sz="3600" dirty="0" smtClean="0"/>
              <a:t>ろう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8" y="3307080"/>
            <a:ext cx="5804747" cy="32651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38277" y="3720123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兵器？を設置して</a:t>
            </a:r>
            <a:endParaRPr kumimoji="1" lang="ja-JP" altLang="en-US" sz="4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42420" y="4966044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敵の侵入を防ごう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469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ゲームの特徴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2320" cy="551815"/>
          </a:xfrm>
        </p:spPr>
        <p:txBody>
          <a:bodyPr>
            <a:noAutofit/>
          </a:bodyPr>
          <a:lstStyle/>
          <a:p>
            <a:r>
              <a:rPr kumimoji="1" lang="en-US" altLang="ja-JP" sz="4800" dirty="0" smtClean="0"/>
              <a:t>1</a:t>
            </a:r>
            <a:r>
              <a:rPr kumimoji="1" lang="ja-JP" altLang="en-US" sz="4800" dirty="0" smtClean="0"/>
              <a:t>人称視点で操作</a:t>
            </a:r>
            <a:r>
              <a:rPr kumimoji="1" lang="ja-JP" altLang="en-US" sz="4800" dirty="0" smtClean="0"/>
              <a:t>する</a:t>
            </a:r>
            <a:endParaRPr lang="en-US" altLang="ja-JP" sz="4800" dirty="0"/>
          </a:p>
          <a:p>
            <a:pPr marL="0" indent="0">
              <a:buNone/>
            </a:pPr>
            <a:r>
              <a:rPr kumimoji="1" lang="en-US" altLang="ja-JP" sz="4800" dirty="0" smtClean="0"/>
              <a:t>		</a:t>
            </a:r>
            <a:r>
              <a:rPr kumimoji="1" lang="ja-JP" altLang="en-US" sz="4800" dirty="0" smtClean="0"/>
              <a:t>タワーディフェンス</a:t>
            </a:r>
            <a:endParaRPr lang="en-US" altLang="ja-JP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2852" y="333194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自分がブロックを設置することにより、没入感！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0" y="4202370"/>
            <a:ext cx="5397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800" dirty="0" smtClean="0"/>
              <a:t>ウェーブ数は無限</a:t>
            </a:r>
            <a:endParaRPr kumimoji="1" lang="ja-JP" altLang="en-US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64920" y="52213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次々とくる敵を撃ち殺せ！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5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セールスポイント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武器とタワーの</a:t>
            </a:r>
            <a:r>
              <a:rPr lang="en-US" altLang="ja-JP" dirty="0" smtClean="0"/>
              <a:t>2</a:t>
            </a:r>
            <a:r>
              <a:rPr lang="ja-JP" altLang="en-US" dirty="0" smtClean="0"/>
              <a:t>種類の攻撃を使いこなして敵を倒す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超ダイナミックな必殺技で一気に倒そう！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スコアランキングでいろんな人と勝負しよう！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146</Words>
  <Application>Microsoft Office PowerPoint</Application>
  <PresentationFormat>ワイド画面</PresentationFormat>
  <Paragraphs>41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BIZ UDゴシック</vt:lpstr>
      <vt:lpstr>UD デジタル 教科書体 NP-B</vt:lpstr>
      <vt:lpstr>游ゴシック</vt:lpstr>
      <vt:lpstr>游ゴシック Light</vt:lpstr>
      <vt:lpstr>Arial</vt:lpstr>
      <vt:lpstr>Office テーマ</vt:lpstr>
      <vt:lpstr>タイトル</vt:lpstr>
      <vt:lpstr>コンセプト</vt:lpstr>
      <vt:lpstr>ゲーム概要</vt:lpstr>
      <vt:lpstr>迫りくるモンスターを撃ち殺せ！</vt:lpstr>
      <vt:lpstr>ブロックを置いて、</vt:lpstr>
      <vt:lpstr>ゲームの特徴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タワーディフェンス</dc:title>
  <dc:creator>student</dc:creator>
  <cp:lastModifiedBy>student</cp:lastModifiedBy>
  <cp:revision>48</cp:revision>
  <dcterms:created xsi:type="dcterms:W3CDTF">2020-12-09T00:43:30Z</dcterms:created>
  <dcterms:modified xsi:type="dcterms:W3CDTF">2020-12-18T00:40:44Z</dcterms:modified>
</cp:coreProperties>
</file>